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Heebo Light" pitchFamily="2" charset="-79"/>
      <p:regular r:id="rId13"/>
    </p:embeddedFont>
    <p:embeddedFont>
      <p:font typeface="Montserrat" panose="000005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038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hyperlink" Target="http://socekt.io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689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Student Learning &amp; Progress Platform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8461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Secure Web Platform for Real-time Academic Growth &amp; Career Support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14879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RICR · NavKalpana Hackathon · NRI / NIST 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5438775"/>
            <a:ext cx="7556421" cy="963811"/>
          </a:xfrm>
          <a:prstGeom prst="roundRect">
            <a:avLst>
              <a:gd name="adj" fmla="val 9884"/>
            </a:avLst>
          </a:prstGeom>
          <a:solidFill>
            <a:srgbClr val="1E0C41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5767626"/>
            <a:ext cx="283488" cy="22681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530906" y="5722263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Footer: NavKalpana Hackathon | Team RICR-NK-0014 | Slide 1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5563"/>
            <a:ext cx="72386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 Flow / Screenshots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94503"/>
            <a:ext cx="7556421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Login → Central Dashboard.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Open Course → Mark Lesson / Course Complete.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Submit Assignment / Take Quiz → Automatic evaluation.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Growth Dashboard → OGI updates live.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3915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[Insert 4–6 screenshots of your working app here — login, dashboard, course, quiz, growth]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620107"/>
            <a:ext cx="7556421" cy="963811"/>
          </a:xfrm>
          <a:prstGeom prst="roundRect">
            <a:avLst>
              <a:gd name="adj" fmla="val 9884"/>
            </a:avLst>
          </a:prstGeom>
          <a:solidFill>
            <a:srgbClr val="1E0C41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5948958"/>
            <a:ext cx="283488" cy="2268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530906" y="5903595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Footer: NavKalpana Hackathon | Team RICR-NK-0014 | Slide 10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0375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552700"/>
            <a:ext cx="7556421" cy="2336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Students use fragmented tools for courses, assignments, quizzes, attendance and jobs.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 unified, real-time tracking → low engagement, stress, and unclear growth visibility.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Educators lack a single view to spot at-risk students early and provide timely interventions.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4385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[Insert image placeholder: frustrated student juggling apps/books]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5761911"/>
            <a:ext cx="7556421" cy="963811"/>
          </a:xfrm>
          <a:prstGeom prst="roundRect">
            <a:avLst>
              <a:gd name="adj" fmla="val 9884"/>
            </a:avLst>
          </a:prstGeom>
          <a:solidFill>
            <a:srgbClr val="1E0C41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004" y="6090761"/>
            <a:ext cx="283488" cy="2268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017306" y="6045398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Footer: NavKalpana Hackathon | Team RICR-NK-0014 | Slide 2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49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Overview &amp; Objective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07149"/>
            <a:ext cx="7556421" cy="2336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Secure web app for registered students — single login, central dashboard.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Modules: Courses, Assignments, Quizzes, Attendance, Learning Support, Progress Tracking, Jobs/Internships, Alumni.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Objective: Real-time synchronization, motivate learners with streaks/leaderboards/OGI, and connect to career opportunities.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49830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[Insert your dashboard screenshot here]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6116360"/>
            <a:ext cx="7556421" cy="963811"/>
          </a:xfrm>
          <a:prstGeom prst="roundRect">
            <a:avLst>
              <a:gd name="adj" fmla="val 9884"/>
            </a:avLst>
          </a:prstGeom>
          <a:solidFill>
            <a:srgbClr val="1E0C41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004" y="6445210"/>
            <a:ext cx="283488" cy="2268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017306" y="6399848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Footer: NavKalpana Hackathon | Team RICR-NK-0014 | Slide 3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429" y="1689259"/>
            <a:ext cx="7376993" cy="41173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324142" y="1531382"/>
            <a:ext cx="3783330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 — Core Foundation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9324142" y="2703314"/>
            <a:ext cx="3783330" cy="2695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3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Authentication: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Email/password, bcrypt hashing, JWT sessions, logout.</a:t>
            </a:r>
            <a:endParaRPr lang="en-US" sz="1300" dirty="0"/>
          </a:p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3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Dashboard: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Greeting, Academic Score Card, Assignment summary, Learning Streak, Skills, Weekly chart, Events, Leaderboard.</a:t>
            </a:r>
            <a:endParaRPr lang="en-US" sz="1300" dirty="0"/>
          </a:p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3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Courses &amp; Assignments: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Progress percentages, mark lessons complete, submit files/text/links, feedback &amp; marks.</a:t>
            </a:r>
            <a:endParaRPr lang="en-US" sz="1300" dirty="0"/>
          </a:p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3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Quizzes &amp; Attendance:</a:t>
            </a: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Timed MCQs, instant scoring, attendance history and doubt submission.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9324142" y="5510451"/>
            <a:ext cx="3783330" cy="466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[Insert student dashboard with streak/calendar/chart]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1530429" y="6227802"/>
            <a:ext cx="11569541" cy="594360"/>
          </a:xfrm>
          <a:prstGeom prst="roundRect">
            <a:avLst>
              <a:gd name="adj" fmla="val 11849"/>
            </a:avLst>
          </a:prstGeom>
          <a:solidFill>
            <a:srgbClr val="1E0C41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8069" y="6458307"/>
            <a:ext cx="209550" cy="16764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075259" y="6393656"/>
            <a:ext cx="10857071" cy="233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Footer: NavKalpana Hackathon | Team RICR-NK-0014 | Slide 4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68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Advanced Features — Analytics &amp; Growth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04599"/>
            <a:ext cx="7556421" cy="314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Progress Tracker: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Module %, Assignment %, Quiz average, Consistency, OGI value.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OGI Formula: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(Quiz Avg × 0.40) + (Assignment Avg × 0.30) + (Completion Rate × 0.20) + (Consistency × 0.10).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Classification: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Excellent (85–100), Improving (70–84), Stable (50–69), Needs Attention (&lt;50).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Real-time sync: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No page reload — updates on submit/evaluate/complete.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90085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[Insert growth analytics dashboard with charts &amp; badge]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6518910"/>
            <a:ext cx="7556421" cy="963811"/>
          </a:xfrm>
          <a:prstGeom prst="roundRect">
            <a:avLst>
              <a:gd name="adj" fmla="val 9884"/>
            </a:avLst>
          </a:prstGeom>
          <a:solidFill>
            <a:srgbClr val="1E0C41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6847761"/>
            <a:ext cx="283488" cy="2268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530906" y="6802398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Footer: NavKalpana Hackathon | Team RICR-NK-0014 | Slide 5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453" y="1218009"/>
            <a:ext cx="8327827" cy="46480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34537" y="876895"/>
            <a:ext cx="4237911" cy="1367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Career Modules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9634537" y="2454831"/>
            <a:ext cx="4237911" cy="28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Jobs &amp; Internships:</a:t>
            </a: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Listings with company, role, required skills, apply link (dummy entries allowed).</a:t>
            </a:r>
            <a:endParaRPr lang="en-US" sz="1700" dirty="0"/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Alumni Network:</a:t>
            </a: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Profiles with company, position, LinkedIn — useful for mentorship &amp; referrals.</a:t>
            </a:r>
            <a:endParaRPr lang="en-US" sz="1700" dirty="0"/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Integration:</a:t>
            </a: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Apply links, CV upload, and filtered search by skill/location.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9634537" y="5541169"/>
            <a:ext cx="4237911" cy="687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[Insert job listing card or alumni profile example]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765453" y="6655356"/>
            <a:ext cx="13099494" cy="908209"/>
          </a:xfrm>
          <a:prstGeom prst="roundRect">
            <a:avLst>
              <a:gd name="adj" fmla="val 10115"/>
            </a:avLst>
          </a:prstGeom>
          <a:solidFill>
            <a:srgbClr val="1E0C41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171" y="6973491"/>
            <a:ext cx="273368" cy="21871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476256" y="6920865"/>
            <a:ext cx="12169973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Footer: NavKalpana Hackathon | Team RICR-NK-0014 | Slide 6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3474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Technology Stack &amp;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592467"/>
            <a:ext cx="7556421" cy="3583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Stack: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MERN — MongoDB, Express.js, React.js, Node.js.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Frontend: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React with Tailwind/CSS, Chart.js for charts and real-time visual updates.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Backend: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Node + Express APIs, JWT authentication, bcrypt for passwords.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Database: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MongoDB schemas: users, courses, assignments, quizzes, progress.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Real-time approach: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State management + API sync (no polling for most updates). Chat uses </a:t>
            </a:r>
            <a:r>
              <a:rPr lang="en-US" sz="1750" u="sng" dirty="0">
                <a:solidFill>
                  <a:srgbClr val="8252E0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socekt.io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integration.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430923"/>
            <a:ext cx="7556421" cy="963811"/>
          </a:xfrm>
          <a:prstGeom prst="roundRect">
            <a:avLst>
              <a:gd name="adj" fmla="val 9884"/>
            </a:avLst>
          </a:prstGeom>
          <a:solidFill>
            <a:srgbClr val="1E0C41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7004" y="6759773"/>
            <a:ext cx="283488" cy="2268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17306" y="6714411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Footer: NavKalpana Hackathon | Team RICR-NK-0014 | Slide 7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791" y="1705570"/>
            <a:ext cx="7331869" cy="40921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311759" y="1503402"/>
            <a:ext cx="3760232" cy="1561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Technical Highlights &amp; Implementation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9311759" y="3187779"/>
            <a:ext cx="3760232" cy="24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Instant recalculation of OGI and dashboard metrics on user actions.</a:t>
            </a:r>
            <a:endParaRPr lang="en-US" sz="1300" dirty="0"/>
          </a:p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Security: bcrypt hashing, JWT sessions (approx. 24h timeout).</a:t>
            </a:r>
            <a:endParaRPr lang="en-US" sz="1300" dirty="0"/>
          </a:p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Git: 10+ meaningful commits, feature branches, full team contributions.</a:t>
            </a:r>
            <a:endParaRPr lang="en-US" sz="1300" dirty="0"/>
          </a:p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Deployment: Recommended Vercel / Render — include live link if deployed.</a:t>
            </a:r>
            <a:endParaRPr lang="en-US" sz="1300" dirty="0"/>
          </a:p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Code hygiene: Clear folder structure, README and setup instructions included.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9311759" y="5781080"/>
            <a:ext cx="3760232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[Insert git history or folder structure screenshot]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1565791" y="6260068"/>
            <a:ext cx="11498699" cy="588526"/>
          </a:xfrm>
          <a:prstGeom prst="roundRect">
            <a:avLst>
              <a:gd name="adj" fmla="val 11893"/>
            </a:avLst>
          </a:prstGeom>
          <a:solidFill>
            <a:srgbClr val="1E0C41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359" y="6489978"/>
            <a:ext cx="208240" cy="16656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107168" y="6424017"/>
            <a:ext cx="10790753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Footer: NavKalpana Hackathon | Team RICR-NK-0014 | Slide 8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01209"/>
            <a:ext cx="74835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Innovation &amp; Bonus Points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150150"/>
            <a:ext cx="7556421" cy="314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Unique Overall Growth Index (OGI) with classification badge for quick insight.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Meaningful real-time synchronization across modules for immediate feedback.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Clean, responsive UI/UX designed for accessibility and mobile-readiness.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Scalable architecture with future AI/ML scope for personalized recommendations.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54640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[Insert OGI badge and innovation icons]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6164461"/>
            <a:ext cx="7556421" cy="963811"/>
          </a:xfrm>
          <a:prstGeom prst="roundRect">
            <a:avLst>
              <a:gd name="adj" fmla="val 9884"/>
            </a:avLst>
          </a:prstGeom>
          <a:solidFill>
            <a:srgbClr val="1E0C41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6493312"/>
            <a:ext cx="283488" cy="2268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530906" y="6447949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Footer: NavKalpana Hackathon | Team RICR-NK-0014 | Slide 9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790</Words>
  <Application>Microsoft Office PowerPoint</Application>
  <PresentationFormat>Custom</PresentationFormat>
  <Paragraphs>75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Montserrat</vt:lpstr>
      <vt:lpstr>Heebo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shivam patel</cp:lastModifiedBy>
  <cp:revision>2</cp:revision>
  <dcterms:created xsi:type="dcterms:W3CDTF">2026-02-26T10:00:18Z</dcterms:created>
  <dcterms:modified xsi:type="dcterms:W3CDTF">2026-02-26T10:16:13Z</dcterms:modified>
</cp:coreProperties>
</file>